
<file path=[Content_Types].xml><?xml version="1.0" encoding="utf-8"?>
<Types xmlns="http://schemas.openxmlformats.org/package/2006/content-types">
  <Default Extension="png" ContentType="image/png"/>
  <Default Extension="wma" ContentType="audio/x-ms-wma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8791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8287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8614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79126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473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58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0483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4863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163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36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3676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C25FE7-4BC9-4136-8EF0-2FCB9E0C8919}" type="datetimeFigureOut">
              <a:rPr lang="en-US" smtClean="0"/>
              <a:t>2/29/2012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88650-6F85-4EE1-99BE-9FD2201553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71019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2.wma"/><Relationship Id="rId1" Type="http://schemas.microsoft.com/office/2007/relationships/media" Target="../media/media2.wma"/><Relationship Id="rId5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3.wma"/><Relationship Id="rId1" Type="http://schemas.microsoft.com/office/2007/relationships/media" Target="../media/media3.wma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4.wma"/><Relationship Id="rId1" Type="http://schemas.microsoft.com/office/2007/relationships/media" Target="../media/media4.wma"/><Relationship Id="rId5" Type="http://schemas.openxmlformats.org/officeDocument/2006/relationships/image" Target="../media/image1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5.wma"/><Relationship Id="rId1" Type="http://schemas.microsoft.com/office/2007/relationships/media" Target="../media/media5.wma"/><Relationship Id="rId5" Type="http://schemas.openxmlformats.org/officeDocument/2006/relationships/image" Target="../media/image1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6.wma"/><Relationship Id="rId1" Type="http://schemas.microsoft.com/office/2007/relationships/media" Target="../media/media6.wma"/><Relationship Id="rId5" Type="http://schemas.openxmlformats.org/officeDocument/2006/relationships/image" Target="../media/image1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7.wma"/><Relationship Id="rId1" Type="http://schemas.microsoft.com/office/2007/relationships/media" Target="../media/media7.wma"/><Relationship Id="rId5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media8.wma"/><Relationship Id="rId1" Type="http://schemas.microsoft.com/office/2007/relationships/media" Target="../media/media8.wma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Selecting Cases</a:t>
            </a:r>
            <a:br>
              <a:rPr lang="en-US" dirty="0" smtClean="0"/>
            </a:br>
            <a:r>
              <a:rPr lang="en-US" dirty="0" smtClean="0"/>
              <a:t>in</a:t>
            </a:r>
            <a:br>
              <a:rPr lang="en-US" dirty="0" smtClean="0"/>
            </a:br>
            <a:r>
              <a:rPr lang="en-US" dirty="0" err="1" smtClean="0"/>
              <a:t>OpenStat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</a:t>
            </a:r>
          </a:p>
          <a:p>
            <a:r>
              <a:rPr lang="en-US" dirty="0" smtClean="0"/>
              <a:t>Bill Miller</a:t>
            </a:r>
          </a:p>
          <a:p>
            <a:endParaRPr lang="en-US" dirty="0"/>
          </a:p>
        </p:txBody>
      </p:sp>
      <p:pic>
        <p:nvPicPr>
          <p:cNvPr id="4" name="SelectCases1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6629400" y="33528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8406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76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the Edit Menu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103" y="1600200"/>
            <a:ext cx="6373793" cy="4525963"/>
          </a:xfrm>
        </p:spPr>
      </p:pic>
      <p:pic>
        <p:nvPicPr>
          <p:cNvPr id="3" name="SelectCases2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02286" y="457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1310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8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Select Cases Dialog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67025" y="1962944"/>
            <a:ext cx="3409950" cy="3800475"/>
          </a:xfrm>
        </p:spPr>
      </p:pic>
      <p:pic>
        <p:nvPicPr>
          <p:cNvPr id="3" name="SelectCases3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91400" y="4212771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2407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977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Select IF Option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1396" y="1600200"/>
            <a:ext cx="5201207" cy="4525963"/>
          </a:xfrm>
        </p:spPr>
      </p:pic>
      <p:pic>
        <p:nvPicPr>
          <p:cNvPr id="3" name="SelectCases4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391400" y="533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0601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8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Equation for Select If Selection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2271" y="1600200"/>
            <a:ext cx="5219457" cy="4525963"/>
          </a:xfrm>
        </p:spPr>
      </p:pic>
      <p:pic>
        <p:nvPicPr>
          <p:cNvPr id="3" name="SelectCases5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467600" y="57150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728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96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 of Select If in the Grid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1416" y="1600200"/>
            <a:ext cx="6841167" cy="4525963"/>
          </a:xfrm>
        </p:spPr>
      </p:pic>
      <p:pic>
        <p:nvPicPr>
          <p:cNvPr id="3" name="SelectCases6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239000" y="5867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34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89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Analysis of Selected Cases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2112" y="1781969"/>
            <a:ext cx="5819775" cy="4162425"/>
          </a:xfrm>
        </p:spPr>
      </p:pic>
      <p:pic>
        <p:nvPicPr>
          <p:cNvPr id="7" name="SelectCasesDescAnal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00257" y="9144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271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996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for Selected Cases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959521"/>
            <a:ext cx="8229600" cy="3807320"/>
          </a:xfrm>
        </p:spPr>
      </p:pic>
      <p:pic>
        <p:nvPicPr>
          <p:cNvPr id="5" name="Selectoutput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419600" y="55626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795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965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37</Words>
  <Application>Microsoft Office PowerPoint</Application>
  <PresentationFormat>On-screen Show (4:3)</PresentationFormat>
  <Paragraphs>10</Paragraphs>
  <Slides>8</Slides>
  <Notes>0</Notes>
  <HiddenSlides>0</HiddenSlides>
  <MMClips>8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Selecting Cases in OpenStat</vt:lpstr>
      <vt:lpstr>Click the Edit Menu</vt:lpstr>
      <vt:lpstr>The Select Cases Dialog</vt:lpstr>
      <vt:lpstr>The Select IF Option</vt:lpstr>
      <vt:lpstr>Equation for Select If Selection</vt:lpstr>
      <vt:lpstr>Result of Select If in the Grid</vt:lpstr>
      <vt:lpstr>Analysis of Selected Cases</vt:lpstr>
      <vt:lpstr>Results for Selected Cases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Selecting Cases in OpenStat</dc:title>
  <dc:creator>wgmiller</dc:creator>
  <cp:lastModifiedBy>wgmiller</cp:lastModifiedBy>
  <cp:revision>13</cp:revision>
  <dcterms:created xsi:type="dcterms:W3CDTF">2012-02-27T18:44:14Z</dcterms:created>
  <dcterms:modified xsi:type="dcterms:W3CDTF">2012-02-29T16:44:20Z</dcterms:modified>
</cp:coreProperties>
</file>