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4868-C73B-444F-99E0-AD0F541C78F8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1163-D6B4-4E5F-9F6E-2B97D8291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81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4868-C73B-444F-99E0-AD0F541C78F8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1163-D6B4-4E5F-9F6E-2B97D8291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653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4868-C73B-444F-99E0-AD0F541C78F8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1163-D6B4-4E5F-9F6E-2B97D8291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86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4868-C73B-444F-99E0-AD0F541C78F8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1163-D6B4-4E5F-9F6E-2B97D8291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9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4868-C73B-444F-99E0-AD0F541C78F8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1163-D6B4-4E5F-9F6E-2B97D8291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492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4868-C73B-444F-99E0-AD0F541C78F8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1163-D6B4-4E5F-9F6E-2B97D8291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006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4868-C73B-444F-99E0-AD0F541C78F8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1163-D6B4-4E5F-9F6E-2B97D8291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52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4868-C73B-444F-99E0-AD0F541C78F8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1163-D6B4-4E5F-9F6E-2B97D8291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83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4868-C73B-444F-99E0-AD0F541C78F8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1163-D6B4-4E5F-9F6E-2B97D8291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761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4868-C73B-444F-99E0-AD0F541C78F8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1163-D6B4-4E5F-9F6E-2B97D8291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005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4868-C73B-444F-99E0-AD0F541C78F8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21163-D6B4-4E5F-9F6E-2B97D8291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26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94868-C73B-444F-99E0-AD0F541C78F8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21163-D6B4-4E5F-9F6E-2B97D8291D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63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7.wma"/><Relationship Id="rId1" Type="http://schemas.microsoft.com/office/2007/relationships/media" Target="../media/media7.wma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3124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Coding Groups as Strings</a:t>
            </a:r>
            <a:br>
              <a:rPr lang="en-US" b="1" dirty="0" smtClean="0"/>
            </a:br>
            <a:r>
              <a:rPr lang="en-US" b="1" dirty="0" smtClean="0"/>
              <a:t>And </a:t>
            </a:r>
            <a:br>
              <a:rPr lang="en-US" b="1" dirty="0" smtClean="0"/>
            </a:br>
            <a:r>
              <a:rPr lang="en-US" b="1" dirty="0" smtClean="0"/>
              <a:t>Recoding Values in</a:t>
            </a:r>
            <a:br>
              <a:rPr lang="en-US" b="1" dirty="0" smtClean="0"/>
            </a:br>
            <a:r>
              <a:rPr lang="en-US" b="1" dirty="0" err="1" smtClean="0"/>
              <a:t>OpenStat</a:t>
            </a:r>
            <a:r>
              <a:rPr lang="en-US" b="1" dirty="0" smtClean="0">
                <a:latin typeface="+mj-lt"/>
              </a:rPr>
              <a:t/>
            </a:r>
            <a:br>
              <a:rPr lang="en-US" b="1" dirty="0" smtClean="0">
                <a:latin typeface="+mj-lt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943600"/>
            <a:ext cx="6400800" cy="152400"/>
          </a:xfrm>
        </p:spPr>
        <p:txBody>
          <a:bodyPr>
            <a:normAutofit fontScale="25000" lnSpcReduction="20000"/>
          </a:bodyPr>
          <a:lstStyle/>
          <a:p>
            <a:endParaRPr lang="en-US" b="1" dirty="0" smtClean="0">
              <a:latin typeface="+mj-lt"/>
            </a:endParaRPr>
          </a:p>
        </p:txBody>
      </p:sp>
      <p:pic>
        <p:nvPicPr>
          <p:cNvPr id="4" name="Recode1audio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29200" y="4648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32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58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Sample Data File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2" y="823912"/>
            <a:ext cx="7496175" cy="5210175"/>
          </a:xfrm>
          <a:prstGeom prst="rect">
            <a:avLst/>
          </a:prstGeom>
        </p:spPr>
      </p:pic>
      <p:pic>
        <p:nvPicPr>
          <p:cNvPr id="4" name="Recode2audio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91400" y="545714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06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Code the Group Variable (strings) as Integers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2" y="1447800"/>
            <a:ext cx="7496175" cy="4586287"/>
          </a:xfrm>
          <a:prstGeom prst="rect">
            <a:avLst/>
          </a:prstGeom>
        </p:spPr>
      </p:pic>
      <p:pic>
        <p:nvPicPr>
          <p:cNvPr id="4" name="Recode3audio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91400" y="5486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69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9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Recode Group 4 as 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12" y="1528762"/>
            <a:ext cx="7038975" cy="3800475"/>
          </a:xfrm>
          <a:prstGeom prst="rect">
            <a:avLst/>
          </a:prstGeom>
        </p:spPr>
      </p:pic>
      <p:pic>
        <p:nvPicPr>
          <p:cNvPr id="4" name="Recode4audio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572000" y="532923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990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0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of Recoding 4 to 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1" y="1143000"/>
            <a:ext cx="7496175" cy="5210175"/>
          </a:xfrm>
          <a:prstGeom prst="rect">
            <a:avLst/>
          </a:prstGeom>
        </p:spPr>
      </p:pic>
      <p:pic>
        <p:nvPicPr>
          <p:cNvPr id="5" name="Recod5audio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91400" y="57435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42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Recode 3 to 1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25" y="1528762"/>
            <a:ext cx="7067550" cy="3800475"/>
          </a:xfrm>
          <a:prstGeom prst="rect">
            <a:avLst/>
          </a:prstGeom>
        </p:spPr>
      </p:pic>
      <p:pic>
        <p:nvPicPr>
          <p:cNvPr id="4" name="Recode6audio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24400" y="5181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81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Recoding Result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12" y="1143000"/>
            <a:ext cx="7496175" cy="5210175"/>
          </a:xfrm>
          <a:prstGeom prst="rect">
            <a:avLst/>
          </a:prstGeom>
        </p:spPr>
      </p:pic>
      <p:pic>
        <p:nvPicPr>
          <p:cNvPr id="4" name="Recode7audio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71657" y="57435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04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4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35</Words>
  <Application>Microsoft Office PowerPoint</Application>
  <PresentationFormat>On-screen Show (4:3)</PresentationFormat>
  <Paragraphs>7</Paragraphs>
  <Slides>7</Slides>
  <Notes>0</Notes>
  <HiddenSlides>0</HiddenSlides>
  <MMClips>7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Coding Groups as Strings And  Recoding Values in OpenStat </vt:lpstr>
      <vt:lpstr>A Sample Data File</vt:lpstr>
      <vt:lpstr>Code the Group Variable (strings) as Integers</vt:lpstr>
      <vt:lpstr>Recode Group 4 as 2</vt:lpstr>
      <vt:lpstr>Result of Recoding 4 to 2</vt:lpstr>
      <vt:lpstr>Recode 3 to 1</vt:lpstr>
      <vt:lpstr>Final Recoding Result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Coding Groups as Strings And  Recoding Values in OpenStat</dc:title>
  <dc:creator>wgmiller</dc:creator>
  <cp:lastModifiedBy>wgmiller</cp:lastModifiedBy>
  <cp:revision>4</cp:revision>
  <dcterms:created xsi:type="dcterms:W3CDTF">2012-03-01T15:13:47Z</dcterms:created>
  <dcterms:modified xsi:type="dcterms:W3CDTF">2012-03-01T16:05:08Z</dcterms:modified>
</cp:coreProperties>
</file>